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589" autoAdjust="0"/>
  </p:normalViewPr>
  <p:slideViewPr>
    <p:cSldViewPr snapToGrid="0" snapToObjects="1">
      <p:cViewPr varScale="1">
        <p:scale>
          <a:sx n="76" d="100"/>
          <a:sy n="76" d="100"/>
        </p:scale>
        <p:origin x="-1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8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FD65-6E4D-BD49-A29F-F0FCFA3AA8B4}" type="datetimeFigureOut">
              <a:rPr lang="en-US" smtClean="0"/>
              <a:t>22/2/17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0A77-274C-9545-BBF0-00E3BC89E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961" y="91563"/>
            <a:ext cx="50382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Typhoon Relationships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86963"/>
            <a:ext cx="72436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there a relationship between…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94849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over time? </a:t>
            </a: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(can we now protect ourselves better against typhoons)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51761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and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algn="r"/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 more people die if the wind is faster?)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08529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number of deaths from a typhoon pressure?</a:t>
            </a: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(does lower pressure = more destructive storms?)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5970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the typhoon over time?</a:t>
            </a:r>
          </a:p>
          <a:p>
            <a:pPr algn="r"/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(are typhoons getting stronger?)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5338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pressure of a typhoon and </a:t>
            </a:r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windspeed</a:t>
            </a:r>
            <a:endParaRPr lang="en-US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(does lower pressure = more stronger winds?)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46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65258"/>
              </p:ext>
            </p:extLst>
          </p:nvPr>
        </p:nvGraphicFramePr>
        <p:xfrm>
          <a:off x="1461316" y="944593"/>
          <a:ext cx="62975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08"/>
                <a:gridCol w="1259508"/>
                <a:gridCol w="1259508"/>
                <a:gridCol w="1259508"/>
                <a:gridCol w="12595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Typhoon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Fatalities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gusts km/h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968.6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986.0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30723" y="6211669"/>
            <a:ext cx="6358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www.hko.gov.hk</a:t>
            </a:r>
            <a:r>
              <a:rPr lang="en-US" dirty="0" smtClean="0"/>
              <a:t>/</a:t>
            </a:r>
            <a:r>
              <a:rPr lang="en-US" dirty="0" err="1" smtClean="0"/>
              <a:t>informtc</a:t>
            </a:r>
            <a:r>
              <a:rPr lang="en-US" dirty="0" smtClean="0"/>
              <a:t>/</a:t>
            </a:r>
            <a:r>
              <a:rPr lang="en-US" dirty="0" err="1" smtClean="0"/>
              <a:t>historical_tc</a:t>
            </a:r>
            <a:r>
              <a:rPr lang="en-US" dirty="0" smtClean="0"/>
              <a:t>/</a:t>
            </a:r>
            <a:r>
              <a:rPr lang="en-US" dirty="0" err="1" smtClean="0"/>
              <a:t>metinfo_wind.htm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41491" y="91563"/>
            <a:ext cx="7537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Investigating Hong Kong Typhoons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29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186</Words>
  <Application>Microsoft Macintosh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Greaves</dc:creator>
  <cp:lastModifiedBy>Richard Greaves</cp:lastModifiedBy>
  <cp:revision>8</cp:revision>
  <dcterms:created xsi:type="dcterms:W3CDTF">2017-02-21T12:55:08Z</dcterms:created>
  <dcterms:modified xsi:type="dcterms:W3CDTF">2017-02-22T00:49:26Z</dcterms:modified>
</cp:coreProperties>
</file>